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611437" y="607516"/>
            <a:ext cx="143981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الثامن 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212089"/>
              </p:ext>
            </p:extLst>
          </p:nvPr>
        </p:nvGraphicFramePr>
        <p:xfrm>
          <a:off x="696290" y="1164772"/>
          <a:ext cx="10799420" cy="93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9378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7656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437840"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يمسك شريط القياس والمسطرة بشكل صحيح وآمن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 يستخدم شريط القياس والمسطرة في رسم المقاس المطلوب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يقيس باستخدام شريط القياس أو المسطرة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والنسيجي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696290" y="2233656"/>
            <a:ext cx="10799419" cy="39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0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صل الأداة الصحيحة للصورة الصحيحة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F44E36E9-9F55-C702-1DA4-D30D966A0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730" y="2861456"/>
            <a:ext cx="1847850" cy="1279655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4B9B5A3F-ACA9-FE59-D57A-841F87FD2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730" y="4624344"/>
            <a:ext cx="1995486" cy="1704538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C2FBE06A-C281-58A8-99FB-558EAFB96E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7597" y="4770356"/>
            <a:ext cx="2133600" cy="1493427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2B404193-FD32-046C-DE4E-F0746ACA05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2715" y="2928257"/>
            <a:ext cx="2133600" cy="130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9</cp:revision>
  <dcterms:created xsi:type="dcterms:W3CDTF">2024-07-04T06:51:15Z</dcterms:created>
  <dcterms:modified xsi:type="dcterms:W3CDTF">2024-07-20T08:26:21Z</dcterms:modified>
</cp:coreProperties>
</file>